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5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457200" y="685800"/>
            <a:ext cx="8229600" cy="1066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Diction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457200" y="1905000"/>
            <a:ext cx="8229600" cy="3581400"/>
          </a:xfrm>
        </p:spPr>
        <p:txBody>
          <a:bodyPr/>
          <a:lstStyle>
            <a:lvl1pPr marL="0" indent="0" algn="ctr">
              <a:buNone/>
              <a:defRPr lang="en-US" sz="1100" u="none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z="1800" u="sng" dirty="0" smtClean="0">
                <a:latin typeface="Berlin Sans FB Demi"/>
                <a:ea typeface="Calibri"/>
                <a:cs typeface="Times New Roman"/>
              </a:rPr>
              <a:t>Consider</a:t>
            </a:r>
            <a:r>
              <a:rPr lang="en-US" sz="1800" dirty="0" smtClean="0">
                <a:latin typeface="Berlin Sans FB Demi"/>
                <a:ea typeface="Calibri"/>
                <a:cs typeface="Times New Roman"/>
              </a:rPr>
              <a:t>:  Art is the </a:t>
            </a:r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ANTIDOTE that can call us back from the edge of numbness, restoring the ability to feel for another.		</a:t>
            </a:r>
          </a:p>
          <a:p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-Barbara Kingsolver, </a:t>
            </a:r>
            <a:r>
              <a:rPr lang="en-US" sz="1800" b="1" i="1" dirty="0" smtClean="0">
                <a:latin typeface="Berlin Sans FB Demi"/>
                <a:ea typeface="Calibri"/>
                <a:cs typeface="Times New Roman"/>
              </a:rPr>
              <a:t>High Tide in Tucson</a:t>
            </a:r>
            <a:endParaRPr lang="en-US" sz="11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1945D2-FB3D-4010-ABF7-FD84B3FF20AE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smtClean="0"/>
              <a:t>Syntax #4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05000"/>
            <a:ext cx="8229600" cy="4343400"/>
          </a:xfrm>
        </p:spPr>
        <p:txBody>
          <a:bodyPr>
            <a:normAutofit fontScale="77500" lnSpcReduction="20000"/>
          </a:bodyPr>
          <a:lstStyle/>
          <a:p>
            <a:r>
              <a:rPr sz="3800" dirty="0" smtClean="0"/>
              <a:t>Consider:</a:t>
            </a:r>
          </a:p>
          <a:p>
            <a:pPr algn="l"/>
            <a:r>
              <a:rPr sz="3800" smtClean="0"/>
              <a:t>HIGGINS</a:t>
            </a:r>
            <a:r>
              <a:rPr sz="3800" smtClean="0"/>
              <a:t>:</a:t>
            </a:r>
          </a:p>
          <a:p>
            <a:r>
              <a:rPr sz="3800" dirty="0" smtClean="0"/>
              <a:t>"Yes: that's what drives me mad: the silly people don't know their own silly business." </a:t>
            </a:r>
          </a:p>
          <a:p>
            <a:r>
              <a:rPr sz="3800" i="1" dirty="0" smtClean="0"/>
              <a:t>--</a:t>
            </a:r>
            <a:r>
              <a:rPr sz="3800" dirty="0" smtClean="0"/>
              <a:t>George Bernard Shaw</a:t>
            </a:r>
            <a:r>
              <a:rPr sz="3800" i="1" dirty="0" smtClean="0"/>
              <a:t>, </a:t>
            </a:r>
            <a:r>
              <a:rPr sz="3800" i="1" dirty="0" err="1" smtClean="0"/>
              <a:t>Pygmallion</a:t>
            </a:r>
            <a:endParaRPr sz="3800" i="1" dirty="0" smtClean="0"/>
          </a:p>
          <a:p>
            <a:r>
              <a:rPr sz="3600" dirty="0" smtClean="0"/>
              <a:t>Discuss:</a:t>
            </a:r>
          </a:p>
          <a:p>
            <a:r>
              <a:rPr sz="3600" dirty="0" smtClean="0"/>
              <a:t>What is the purpose of the two colons in this sentence?</a:t>
            </a:r>
          </a:p>
          <a:p>
            <a:r>
              <a:rPr sz="3600" dirty="0" smtClean="0"/>
              <a:t>What function does the </a:t>
            </a:r>
            <a:r>
              <a:rPr sz="3600" i="1" dirty="0" smtClean="0"/>
              <a:t>yes</a:t>
            </a:r>
            <a:r>
              <a:rPr sz="3600" dirty="0" smtClean="0"/>
              <a:t> at the beginning of the sentence serve?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3200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Apply:</a:t>
            </a:r>
          </a:p>
          <a:p>
            <a:pPr algn="ctr">
              <a:buNone/>
            </a:pPr>
            <a:r>
              <a:rPr lang="en-US" dirty="0" smtClean="0"/>
              <a:t>Write a sentence about a TV show you deplore. Using Shaw’s sentence as a model</a:t>
            </a:r>
            <a:r>
              <a:rPr lang="en-US" smtClean="0"/>
              <a:t>, state </a:t>
            </a:r>
            <a:r>
              <a:rPr lang="en-US" dirty="0" smtClean="0"/>
              <a:t>what you don’t like about the show in a succinct clause following a colon.  Share!</a:t>
            </a:r>
          </a:p>
          <a:p>
            <a:pPr algn="ctr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8038"/>
          </a:xfrm>
        </p:spPr>
        <p:txBody>
          <a:bodyPr/>
          <a:lstStyle/>
          <a:p>
            <a:r>
              <a:rPr lang="en-US" dirty="0" smtClean="0"/>
              <a:t>Excellent Student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6096000"/>
          </a:xfrm>
        </p:spPr>
        <p:txBody>
          <a:bodyPr>
            <a:normAutofit/>
          </a:bodyPr>
          <a:lstStyle/>
          <a:p>
            <a:r>
              <a:rPr lang="en-US" dirty="0" smtClean="0"/>
              <a:t>Exactly!:  a yellow sponge vocalizing:  the scientific reasoning behind his </a:t>
            </a:r>
            <a:r>
              <a:rPr lang="en-US" dirty="0" err="1" smtClean="0"/>
              <a:t>implausable</a:t>
            </a:r>
            <a:r>
              <a:rPr lang="en-US" dirty="0" smtClean="0"/>
              <a:t> advancement in evolution is preposterous!</a:t>
            </a:r>
          </a:p>
          <a:p>
            <a:r>
              <a:rPr lang="en-US" dirty="0" smtClean="0"/>
              <a:t>No:  the sight of Sarah Jessica Parker makes me cringe:  old decrepit hags gossiping over outlandish amounts of sex:  I hate Sex in the </a:t>
            </a:r>
            <a:br>
              <a:rPr lang="en-US" dirty="0" smtClean="0"/>
            </a:br>
            <a:r>
              <a:rPr lang="en-US" dirty="0" smtClean="0"/>
              <a:t>City!</a:t>
            </a:r>
          </a:p>
          <a:p>
            <a:r>
              <a:rPr lang="en-US" dirty="0" smtClean="0"/>
              <a:t>The Bachelor: a show that has DESPERATE written all over it:  the girls are just seeking attention and are too needy!</a:t>
            </a:r>
          </a:p>
          <a:p>
            <a:r>
              <a:rPr lang="en-US" dirty="0" smtClean="0"/>
              <a:t>Heathens:  running around in </a:t>
            </a:r>
            <a:r>
              <a:rPr lang="en-US" dirty="0" err="1" smtClean="0"/>
              <a:t>baccanalian</a:t>
            </a:r>
            <a:r>
              <a:rPr lang="en-US" dirty="0" smtClean="0"/>
              <a:t> revelry:  Jersey Shore is the most deplorable show on television.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342</TotalTime>
  <Words>148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Syntax #4</vt:lpstr>
      <vt:lpstr>SYNTAX #4</vt:lpstr>
      <vt:lpstr>Excellent Student Examples</vt:lpstr>
    </vt:vector>
  </TitlesOfParts>
  <Company>USD 259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Kelly Frederick</cp:lastModifiedBy>
  <cp:revision>36</cp:revision>
  <dcterms:created xsi:type="dcterms:W3CDTF">2008-08-19T21:40:58Z</dcterms:created>
  <dcterms:modified xsi:type="dcterms:W3CDTF">2015-04-15T14:21:28Z</dcterms:modified>
</cp:coreProperties>
</file>